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578" r:id="rId3"/>
    <p:sldId id="682" r:id="rId4"/>
    <p:sldId id="665" r:id="rId5"/>
    <p:sldId id="666" r:id="rId6"/>
    <p:sldId id="667" r:id="rId7"/>
    <p:sldId id="668" r:id="rId8"/>
    <p:sldId id="669" r:id="rId9"/>
    <p:sldId id="670" r:id="rId10"/>
    <p:sldId id="671" r:id="rId11"/>
    <p:sldId id="672" r:id="rId12"/>
    <p:sldId id="673" r:id="rId13"/>
    <p:sldId id="674" r:id="rId14"/>
    <p:sldId id="675" r:id="rId15"/>
    <p:sldId id="676" r:id="rId16"/>
    <p:sldId id="677" r:id="rId17"/>
    <p:sldId id="678" r:id="rId18"/>
    <p:sldId id="679" r:id="rId19"/>
    <p:sldId id="680" r:id="rId20"/>
    <p:sldId id="681" r:id="rId21"/>
  </p:sldIdLst>
  <p:sldSz cx="12192000" cy="6858000"/>
  <p:notesSz cx="6858000" cy="9144000"/>
  <p:photoAlbum layout="4pic" frame="frameStyle2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 li" initials="yl" lastIdx="1" clrIdx="0">
    <p:extLst>
      <p:ext uri="{19B8F6BF-5375-455C-9EA6-DF929625EA0E}">
        <p15:presenceInfo xmlns:p15="http://schemas.microsoft.com/office/powerpoint/2012/main" userId="7d3f15b6488b43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80" d="100"/>
          <a:sy n="80" d="100"/>
        </p:scale>
        <p:origin x="7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69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8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1707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162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2335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448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814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55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8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051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55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15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29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67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0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0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4B6C1-5A8B-442A-945C-7878E1D933F0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2ECA27-BF0B-4DDB-92F4-94638C05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73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g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g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2B4B9-9A9F-4188-F682-4F8D5D98E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相册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FBAEE2-F807-FEC4-4C4B-AE93907EC5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337558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a29ee4ec9503e2a16e63b05c150ce7e">
            <a:extLst>
              <a:ext uri="{FF2B5EF4-FFF2-40B4-BE49-F238E27FC236}">
                <a16:creationId xmlns:a16="http://schemas.microsoft.com/office/drawing/2014/main" id="{7AEFB209-C85A-FB26-F922-E2FCD7311B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8" y="457200"/>
            <a:ext cx="4327525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4d35950c51dbc655207eab8abd2bd160">
            <a:extLst>
              <a:ext uri="{FF2B5EF4-FFF2-40B4-BE49-F238E27FC236}">
                <a16:creationId xmlns:a16="http://schemas.microsoft.com/office/drawing/2014/main" id="{035BD9C1-9BC1-7251-6376-BEF3434B1E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4f7dfc27de51eda14b65f22e1f2d4bcc">
            <a:extLst>
              <a:ext uri="{FF2B5EF4-FFF2-40B4-BE49-F238E27FC236}">
                <a16:creationId xmlns:a16="http://schemas.microsoft.com/office/drawing/2014/main" id="{EB241188-D721-096C-DE8D-9F4F0EC149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3" y="3543300"/>
            <a:ext cx="4994275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7ce14edeeb0686a6ae85f2ee7b3aa64d">
            <a:extLst>
              <a:ext uri="{FF2B5EF4-FFF2-40B4-BE49-F238E27FC236}">
                <a16:creationId xmlns:a16="http://schemas.microsoft.com/office/drawing/2014/main" id="{74D4889D-1859-C59C-3161-F8D8AF61A3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543300"/>
            <a:ext cx="4572000" cy="2857500"/>
          </a:xfrm>
          <a:prstGeom prst="roundRect">
            <a:avLst>
              <a:gd name="adj" fmla="val 6500"/>
            </a:avLst>
          </a:prstGeom>
        </p:spPr>
      </p:pic>
      <p:sp>
        <p:nvSpPr>
          <p:cNvPr id="8" name="矩形: 圆角 7">
            <a:hlinkClick r:id="rId6" action="ppaction://hlinksldjump"/>
            <a:extLst>
              <a:ext uri="{FF2B5EF4-FFF2-40B4-BE49-F238E27FC236}">
                <a16:creationId xmlns:a16="http://schemas.microsoft.com/office/drawing/2014/main" id="{EE22B897-B563-4E2B-F66C-7D1CC149C680}"/>
              </a:ext>
            </a:extLst>
          </p:cNvPr>
          <p:cNvSpPr/>
          <p:nvPr/>
        </p:nvSpPr>
        <p:spPr>
          <a:xfrm>
            <a:off x="11315700" y="6400800"/>
            <a:ext cx="717415" cy="35992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rmAutofit fontScale="92500" lnSpcReduction="10000"/>
          </a:bodyPr>
          <a:lstStyle/>
          <a:p>
            <a:pPr algn="ctr"/>
            <a:r>
              <a:rPr lang="zh-CN" altLang="en-US" dirty="0"/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2899672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a3a0e89cddc4637d2eaa2c241827d7c">
            <a:extLst>
              <a:ext uri="{FF2B5EF4-FFF2-40B4-BE49-F238E27FC236}">
                <a16:creationId xmlns:a16="http://schemas.microsoft.com/office/drawing/2014/main" id="{BF1AAF44-FDCC-2F55-5BDD-EB0A3908C0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457200"/>
            <a:ext cx="5081587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12af4069bd3a2bbf0f9779234495c70b">
            <a:extLst>
              <a:ext uri="{FF2B5EF4-FFF2-40B4-BE49-F238E27FC236}">
                <a16:creationId xmlns:a16="http://schemas.microsoft.com/office/drawing/2014/main" id="{867A2F70-40B7-02A7-AC33-8E7AB49367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13eb736112cabd1f97111aae039fb1ff">
            <a:extLst>
              <a:ext uri="{FF2B5EF4-FFF2-40B4-BE49-F238E27FC236}">
                <a16:creationId xmlns:a16="http://schemas.microsoft.com/office/drawing/2014/main" id="{BBADE9EA-90A4-2A21-884F-39D7995C54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3543300"/>
            <a:ext cx="5081587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57d9129014019a4802730fa06cb7943d">
            <a:extLst>
              <a:ext uri="{FF2B5EF4-FFF2-40B4-BE49-F238E27FC236}">
                <a16:creationId xmlns:a16="http://schemas.microsoft.com/office/drawing/2014/main" id="{63D80B00-2EFA-D318-4439-C70607AEC1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13" y="3543300"/>
            <a:ext cx="5081587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881447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9afef9c883942cb1d5e57fa80fe4192">
            <a:extLst>
              <a:ext uri="{FF2B5EF4-FFF2-40B4-BE49-F238E27FC236}">
                <a16:creationId xmlns:a16="http://schemas.microsoft.com/office/drawing/2014/main" id="{D2703328-9592-FA4C-CB39-31B8F13C3A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072be1bb494f7919a94cad5c5e3a1977">
            <a:extLst>
              <a:ext uri="{FF2B5EF4-FFF2-40B4-BE49-F238E27FC236}">
                <a16:creationId xmlns:a16="http://schemas.microsoft.com/office/drawing/2014/main" id="{31DDCC4B-EEF4-5E43-B29F-0E7108B82C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563" y="457200"/>
            <a:ext cx="5248275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96b108d8a9b5d61ed0497fa95bf01532">
            <a:extLst>
              <a:ext uri="{FF2B5EF4-FFF2-40B4-BE49-F238E27FC236}">
                <a16:creationId xmlns:a16="http://schemas.microsoft.com/office/drawing/2014/main" id="{2EA67E61-D250-BE66-78AC-C9CB24C138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3543300"/>
            <a:ext cx="5081587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98cfd54a1668ef7c5b1b08ca8658de39">
            <a:extLst>
              <a:ext uri="{FF2B5EF4-FFF2-40B4-BE49-F238E27FC236}">
                <a16:creationId xmlns:a16="http://schemas.microsoft.com/office/drawing/2014/main" id="{89BE559E-FFF8-5592-6AE1-2C5C20DB57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3543300"/>
            <a:ext cx="5080000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63917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8de7363018de0f37a4c8afc5e3b4f3">
            <a:extLst>
              <a:ext uri="{FF2B5EF4-FFF2-40B4-BE49-F238E27FC236}">
                <a16:creationId xmlns:a16="http://schemas.microsoft.com/office/drawing/2014/main" id="{01D19892-D1E1-CC86-63F5-5EDDC2CB35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4572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339fe9eedc2c90a7db0bde56ba732016">
            <a:extLst>
              <a:ext uri="{FF2B5EF4-FFF2-40B4-BE49-F238E27FC236}">
                <a16:creationId xmlns:a16="http://schemas.microsoft.com/office/drawing/2014/main" id="{7C9C5975-2D4E-B8EC-30EB-930A52AFAA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13" y="457200"/>
            <a:ext cx="5081587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812f66e794e034f90f49b742817f6399">
            <a:extLst>
              <a:ext uri="{FF2B5EF4-FFF2-40B4-BE49-F238E27FC236}">
                <a16:creationId xmlns:a16="http://schemas.microsoft.com/office/drawing/2014/main" id="{718C56F9-49EC-86E8-6351-189C518D14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5433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1311b239c931748bf3f7a2cef1cae7d9">
            <a:extLst>
              <a:ext uri="{FF2B5EF4-FFF2-40B4-BE49-F238E27FC236}">
                <a16:creationId xmlns:a16="http://schemas.microsoft.com/office/drawing/2014/main" id="{32AB93EC-4FBC-803A-3F28-0C4FFA74B6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5" y="3543300"/>
            <a:ext cx="4564063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239471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3235a7ce303392c4a94694a7660aaf8">
            <a:extLst>
              <a:ext uri="{FF2B5EF4-FFF2-40B4-BE49-F238E27FC236}">
                <a16:creationId xmlns:a16="http://schemas.microsoft.com/office/drawing/2014/main" id="{B29A7CFE-8785-4D7B-2A01-9EE49DE430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05084b777985f4420e508c7c3e8b83ef">
            <a:extLst>
              <a:ext uri="{FF2B5EF4-FFF2-40B4-BE49-F238E27FC236}">
                <a16:creationId xmlns:a16="http://schemas.microsoft.com/office/drawing/2014/main" id="{C3BA6985-0486-0599-5AA8-09F361DFBC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7180a90974a197d3505381e800cdf01d">
            <a:extLst>
              <a:ext uri="{FF2B5EF4-FFF2-40B4-BE49-F238E27FC236}">
                <a16:creationId xmlns:a16="http://schemas.microsoft.com/office/drawing/2014/main" id="{61757FFB-2595-5537-594F-6D60AABEA9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5433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54301b7cd08322079aaa4724b4595654">
            <a:extLst>
              <a:ext uri="{FF2B5EF4-FFF2-40B4-BE49-F238E27FC236}">
                <a16:creationId xmlns:a16="http://schemas.microsoft.com/office/drawing/2014/main" id="{B1DB23D4-DD08-6079-93F6-534397BCF9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13" y="3543300"/>
            <a:ext cx="5083175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906854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6d22087bc63ee4bdf45011d5554ca13">
            <a:extLst>
              <a:ext uri="{FF2B5EF4-FFF2-40B4-BE49-F238E27FC236}">
                <a16:creationId xmlns:a16="http://schemas.microsoft.com/office/drawing/2014/main" id="{BC70F732-1328-F230-B34B-21C2B0A338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a8ee915027eb4a9fa77c0d8ab1fdff23">
            <a:extLst>
              <a:ext uri="{FF2B5EF4-FFF2-40B4-BE49-F238E27FC236}">
                <a16:creationId xmlns:a16="http://schemas.microsoft.com/office/drawing/2014/main" id="{CC195C5A-3A56-C9FD-3419-5D2935E635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af5ac34284dbd79eb5c79cc9ce35b7a0">
            <a:extLst>
              <a:ext uri="{FF2B5EF4-FFF2-40B4-BE49-F238E27FC236}">
                <a16:creationId xmlns:a16="http://schemas.microsoft.com/office/drawing/2014/main" id="{867CCB04-5657-D4F8-1E16-4A9006CCF7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5433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b458cd76172f83f157f21a3eeab2a74a">
            <a:extLst>
              <a:ext uri="{FF2B5EF4-FFF2-40B4-BE49-F238E27FC236}">
                <a16:creationId xmlns:a16="http://schemas.microsoft.com/office/drawing/2014/main" id="{25C70EA6-D54D-DEF8-0EAA-2DD805F38C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543300"/>
            <a:ext cx="4572000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252649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e34318c28df342c0dca57e5f1fe6a84">
            <a:extLst>
              <a:ext uri="{FF2B5EF4-FFF2-40B4-BE49-F238E27FC236}">
                <a16:creationId xmlns:a16="http://schemas.microsoft.com/office/drawing/2014/main" id="{A0233F4C-A7B8-05B9-7346-A013FBF0CF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4572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c4c78c118836d680f86f8e564e6062f1">
            <a:extLst>
              <a:ext uri="{FF2B5EF4-FFF2-40B4-BE49-F238E27FC236}">
                <a16:creationId xmlns:a16="http://schemas.microsoft.com/office/drawing/2014/main" id="{A6D93304-1367-23E7-DBC9-C4FF4B3710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c9a4a1f2757b7d75090eed3e7060e394">
            <a:extLst>
              <a:ext uri="{FF2B5EF4-FFF2-40B4-BE49-F238E27FC236}">
                <a16:creationId xmlns:a16="http://schemas.microsoft.com/office/drawing/2014/main" id="{5B804095-CBC9-93AC-2280-81860589F9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5433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c53ae5ec144c1d16105303c9d9bf68bb">
            <a:extLst>
              <a:ext uri="{FF2B5EF4-FFF2-40B4-BE49-F238E27FC236}">
                <a16:creationId xmlns:a16="http://schemas.microsoft.com/office/drawing/2014/main" id="{9B6F5937-7EE4-3DA0-1E54-40550BA12F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3543300"/>
            <a:ext cx="5080000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344843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dd537182f55133780a42a5d6a8d65a2">
            <a:extLst>
              <a:ext uri="{FF2B5EF4-FFF2-40B4-BE49-F238E27FC236}">
                <a16:creationId xmlns:a16="http://schemas.microsoft.com/office/drawing/2014/main" id="{C372CF9C-AD40-961D-C8B2-2CF0AAD64A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5" y="457200"/>
            <a:ext cx="4564063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db4dbf590b5de58dfb506df42acbad79">
            <a:extLst>
              <a:ext uri="{FF2B5EF4-FFF2-40B4-BE49-F238E27FC236}">
                <a16:creationId xmlns:a16="http://schemas.microsoft.com/office/drawing/2014/main" id="{180A9557-530C-A998-5744-ED5EDFC648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df90b3bfb83cbc118d98ed8fd2e724aa">
            <a:extLst>
              <a:ext uri="{FF2B5EF4-FFF2-40B4-BE49-F238E27FC236}">
                <a16:creationId xmlns:a16="http://schemas.microsoft.com/office/drawing/2014/main" id="{D4B66A16-33DA-7A7B-B24B-306D7105D2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5433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e80dc7e8bb72573039dea6bcf646ffdb">
            <a:extLst>
              <a:ext uri="{FF2B5EF4-FFF2-40B4-BE49-F238E27FC236}">
                <a16:creationId xmlns:a16="http://schemas.microsoft.com/office/drawing/2014/main" id="{E12413C1-0314-58B3-19DD-29C4112ACD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543300"/>
            <a:ext cx="4572000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76957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9502bae95065f102fb379e03ca0a90e">
            <a:extLst>
              <a:ext uri="{FF2B5EF4-FFF2-40B4-BE49-F238E27FC236}">
                <a16:creationId xmlns:a16="http://schemas.microsoft.com/office/drawing/2014/main" id="{CA344ECA-291F-1FE0-123B-4B711FABCE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4572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e62934dcb09b3266f97561eb2ea5774f">
            <a:extLst>
              <a:ext uri="{FF2B5EF4-FFF2-40B4-BE49-F238E27FC236}">
                <a16:creationId xmlns:a16="http://schemas.microsoft.com/office/drawing/2014/main" id="{D85A8106-A88D-1AD6-CE39-B6BE10F968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eebd7e19d2e3e8c2d629f4d091b4b639">
            <a:extLst>
              <a:ext uri="{FF2B5EF4-FFF2-40B4-BE49-F238E27FC236}">
                <a16:creationId xmlns:a16="http://schemas.microsoft.com/office/drawing/2014/main" id="{D9FBB312-07FE-D5EE-7479-37336A7048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5433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f0c617d460ddafd35dd7af3611cc25c1">
            <a:extLst>
              <a:ext uri="{FF2B5EF4-FFF2-40B4-BE49-F238E27FC236}">
                <a16:creationId xmlns:a16="http://schemas.microsoft.com/office/drawing/2014/main" id="{CB814DA1-5CFE-7E90-C6D6-3202793088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3543300"/>
            <a:ext cx="5080000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1635217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17d85992fbe83fd81a2ba66d2ec5072">
            <a:extLst>
              <a:ext uri="{FF2B5EF4-FFF2-40B4-BE49-F238E27FC236}">
                <a16:creationId xmlns:a16="http://schemas.microsoft.com/office/drawing/2014/main" id="{42E364C6-D253-1DDB-E679-CD25A54707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d473be7b879d4b4c3332958b62f96643">
            <a:extLst>
              <a:ext uri="{FF2B5EF4-FFF2-40B4-BE49-F238E27FC236}">
                <a16:creationId xmlns:a16="http://schemas.microsoft.com/office/drawing/2014/main" id="{0AB6A3AB-8CD0-5B4A-CE6A-5DAE730AFC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4572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c9a80992041c7488e9453767ecee787c">
            <a:extLst>
              <a:ext uri="{FF2B5EF4-FFF2-40B4-BE49-F238E27FC236}">
                <a16:creationId xmlns:a16="http://schemas.microsoft.com/office/drawing/2014/main" id="{19FEEEDC-A22D-9C13-9FF1-B723F1220A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3543300"/>
            <a:ext cx="5081587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10001">
            <a:extLst>
              <a:ext uri="{FF2B5EF4-FFF2-40B4-BE49-F238E27FC236}">
                <a16:creationId xmlns:a16="http://schemas.microsoft.com/office/drawing/2014/main" id="{829301DD-B1F5-C726-9405-7A976DFD9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3543300"/>
            <a:ext cx="5080000" cy="2857500"/>
          </a:xfrm>
          <a:prstGeom prst="roundRect">
            <a:avLst>
              <a:gd name="adj" fmla="val 6500"/>
            </a:avLst>
          </a:prstGeom>
        </p:spPr>
      </p:pic>
      <p:sp>
        <p:nvSpPr>
          <p:cNvPr id="6" name="矩形: 圆角 5">
            <a:hlinkClick r:id="rId6" action="ppaction://hlinksldjump"/>
            <a:extLst>
              <a:ext uri="{FF2B5EF4-FFF2-40B4-BE49-F238E27FC236}">
                <a16:creationId xmlns:a16="http://schemas.microsoft.com/office/drawing/2014/main" id="{6979750D-6308-DDDC-C9F2-D891CB7F33D7}"/>
              </a:ext>
            </a:extLst>
          </p:cNvPr>
          <p:cNvSpPr/>
          <p:nvPr/>
        </p:nvSpPr>
        <p:spPr>
          <a:xfrm>
            <a:off x="11315700" y="6400800"/>
            <a:ext cx="717415" cy="35992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rmAutofit fontScale="92500" lnSpcReduction="10000"/>
          </a:bodyPr>
          <a:lstStyle/>
          <a:p>
            <a:pPr algn="ctr"/>
            <a:r>
              <a:rPr lang="zh-CN" altLang="en-US" dirty="0"/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99533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5CB2B-A20D-8BDF-BCD1-CC076FE0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9D605B-83AC-0BBB-2163-F5DD406AB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3200" dirty="0">
              <a:solidFill>
                <a:schemeClr val="lt1"/>
              </a:solidFill>
            </a:endParaRPr>
          </a:p>
        </p:txBody>
      </p:sp>
      <p:sp>
        <p:nvSpPr>
          <p:cNvPr id="5" name="矩形: 圆角 4">
            <a:hlinkClick r:id="rId2" action="ppaction://hlinksldjump"/>
            <a:extLst>
              <a:ext uri="{FF2B5EF4-FFF2-40B4-BE49-F238E27FC236}">
                <a16:creationId xmlns:a16="http://schemas.microsoft.com/office/drawing/2014/main" id="{56A856BE-EA13-C012-FB1C-B0E583645B6D}"/>
              </a:ext>
            </a:extLst>
          </p:cNvPr>
          <p:cNvSpPr/>
          <p:nvPr/>
        </p:nvSpPr>
        <p:spPr>
          <a:xfrm>
            <a:off x="677334" y="2192176"/>
            <a:ext cx="2743200" cy="885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1.</a:t>
            </a:r>
            <a:r>
              <a:rPr lang="zh-CN" altLang="en-US" sz="3200" dirty="0"/>
              <a:t>动物世界</a:t>
            </a:r>
          </a:p>
        </p:txBody>
      </p:sp>
      <p:sp>
        <p:nvSpPr>
          <p:cNvPr id="6" name="矩形: 圆角 5">
            <a:hlinkClick r:id="rId3" action="ppaction://hlinksldjump"/>
            <a:extLst>
              <a:ext uri="{FF2B5EF4-FFF2-40B4-BE49-F238E27FC236}">
                <a16:creationId xmlns:a16="http://schemas.microsoft.com/office/drawing/2014/main" id="{CA34EC1F-689F-ACF1-F26B-7BEA6E5B7012}"/>
              </a:ext>
            </a:extLst>
          </p:cNvPr>
          <p:cNvSpPr/>
          <p:nvPr/>
        </p:nvSpPr>
        <p:spPr>
          <a:xfrm>
            <a:off x="696489" y="4272570"/>
            <a:ext cx="2743200" cy="885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3.</a:t>
            </a:r>
            <a:r>
              <a:rPr lang="zh-CN" altLang="en-US" sz="3200" dirty="0"/>
              <a:t>机车视角</a:t>
            </a:r>
          </a:p>
        </p:txBody>
      </p:sp>
      <p:sp>
        <p:nvSpPr>
          <p:cNvPr id="7" name="矩形: 圆角 6">
            <a:hlinkClick r:id="rId4" action="ppaction://hlinksldjump"/>
            <a:extLst>
              <a:ext uri="{FF2B5EF4-FFF2-40B4-BE49-F238E27FC236}">
                <a16:creationId xmlns:a16="http://schemas.microsoft.com/office/drawing/2014/main" id="{7A6A101C-860A-76EE-8E5E-4AAF74759043}"/>
              </a:ext>
            </a:extLst>
          </p:cNvPr>
          <p:cNvSpPr/>
          <p:nvPr/>
        </p:nvSpPr>
        <p:spPr>
          <a:xfrm>
            <a:off x="677334" y="3232373"/>
            <a:ext cx="2743200" cy="885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2.</a:t>
            </a:r>
            <a:r>
              <a:rPr lang="zh-CN" altLang="en-US" sz="3200" dirty="0"/>
              <a:t>人与自然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071473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79081dc4f9dc4b21f39d7d024637782">
            <a:extLst>
              <a:ext uri="{FF2B5EF4-FFF2-40B4-BE49-F238E27FC236}">
                <a16:creationId xmlns:a16="http://schemas.microsoft.com/office/drawing/2014/main" id="{71A61E6A-9F01-8AA7-5251-D7FC9FCE8D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10004">
            <a:extLst>
              <a:ext uri="{FF2B5EF4-FFF2-40B4-BE49-F238E27FC236}">
                <a16:creationId xmlns:a16="http://schemas.microsoft.com/office/drawing/2014/main" id="{DBDAA1E6-654D-F555-7BC7-AF3FA9A284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4572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665863795ea865398d01fb2ee5528346">
            <a:extLst>
              <a:ext uri="{FF2B5EF4-FFF2-40B4-BE49-F238E27FC236}">
                <a16:creationId xmlns:a16="http://schemas.microsoft.com/office/drawing/2014/main" id="{3BCDB9E8-B4F5-437D-6207-829D77CA24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3543300"/>
            <a:ext cx="5084763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6" name="图片 5" descr="10003">
            <a:extLst>
              <a:ext uri="{FF2B5EF4-FFF2-40B4-BE49-F238E27FC236}">
                <a16:creationId xmlns:a16="http://schemas.microsoft.com/office/drawing/2014/main" id="{005DAB50-CC36-D233-A1EF-9AA1C4D3F0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3543300"/>
            <a:ext cx="5080000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403707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D8866-1879-FF69-2853-DA5B48CE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80ff9415ebf35aaa2632141ed684271f">
            <a:hlinkClick r:id="" action="ppaction://media"/>
            <a:extLst>
              <a:ext uri="{FF2B5EF4-FFF2-40B4-BE49-F238E27FC236}">
                <a16:creationId xmlns:a16="http://schemas.microsoft.com/office/drawing/2014/main" id="{82DDF15B-2531-A9BA-413F-795463A8D7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0"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470" y="847725"/>
            <a:ext cx="11145528" cy="482972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9201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1fbb19e333bed139c378f43f5477b91">
            <a:extLst>
              <a:ext uri="{FF2B5EF4-FFF2-40B4-BE49-F238E27FC236}">
                <a16:creationId xmlns:a16="http://schemas.microsoft.com/office/drawing/2014/main" id="{17CC47C0-6BCF-3B2B-F9FD-0BAFDBBE2E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b446dc832e83eb86fcc4618cc19b6365">
            <a:extLst>
              <a:ext uri="{FF2B5EF4-FFF2-40B4-BE49-F238E27FC236}">
                <a16:creationId xmlns:a16="http://schemas.microsoft.com/office/drawing/2014/main" id="{45BE66D2-E4F0-CB2C-981C-4AB46B3985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13" y="457200"/>
            <a:ext cx="5081587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fcf733bc33373b3e0bf211ff625e75da">
            <a:extLst>
              <a:ext uri="{FF2B5EF4-FFF2-40B4-BE49-F238E27FC236}">
                <a16:creationId xmlns:a16="http://schemas.microsoft.com/office/drawing/2014/main" id="{D0460975-B3EA-ECF5-BAF8-DE2DD6DAD0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5433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3e975e5ae64e1d0a07cd00a03e794417">
            <a:extLst>
              <a:ext uri="{FF2B5EF4-FFF2-40B4-BE49-F238E27FC236}">
                <a16:creationId xmlns:a16="http://schemas.microsoft.com/office/drawing/2014/main" id="{35946AB8-F4A0-6038-2953-C82081BBED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543300"/>
            <a:ext cx="4572000" cy="2857500"/>
          </a:xfrm>
          <a:prstGeom prst="roundRect">
            <a:avLst>
              <a:gd name="adj" fmla="val 6500"/>
            </a:avLst>
          </a:prstGeom>
        </p:spPr>
      </p:pic>
      <p:sp>
        <p:nvSpPr>
          <p:cNvPr id="7" name="矩形: 圆角 6">
            <a:hlinkClick r:id="rId8" action="ppaction://hlinksldjump"/>
            <a:extLst>
              <a:ext uri="{FF2B5EF4-FFF2-40B4-BE49-F238E27FC236}">
                <a16:creationId xmlns:a16="http://schemas.microsoft.com/office/drawing/2014/main" id="{9F871E9E-64B5-3134-FD78-CC4203B1D736}"/>
              </a:ext>
            </a:extLst>
          </p:cNvPr>
          <p:cNvSpPr/>
          <p:nvPr/>
        </p:nvSpPr>
        <p:spPr>
          <a:xfrm>
            <a:off x="11315700" y="6400800"/>
            <a:ext cx="717415" cy="35992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rmAutofit fontScale="92500" lnSpcReduction="10000"/>
          </a:bodyPr>
          <a:lstStyle/>
          <a:p>
            <a:pPr algn="ctr"/>
            <a:r>
              <a:rPr lang="zh-CN" altLang="en-US" dirty="0"/>
              <a:t>返回</a:t>
            </a:r>
          </a:p>
        </p:txBody>
      </p:sp>
      <p:pic>
        <p:nvPicPr>
          <p:cNvPr id="9" name="斯卡布罗集市">
            <a:hlinkClick r:id="" action="ppaction://media"/>
            <a:extLst>
              <a:ext uri="{FF2B5EF4-FFF2-40B4-BE49-F238E27FC236}">
                <a16:creationId xmlns:a16="http://schemas.microsoft.com/office/drawing/2014/main" id="{04031340-8C10-061F-88A7-EDDC1CE87D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5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464a236581c3b378588e43a40887097">
            <a:extLst>
              <a:ext uri="{FF2B5EF4-FFF2-40B4-BE49-F238E27FC236}">
                <a16:creationId xmlns:a16="http://schemas.microsoft.com/office/drawing/2014/main" id="{60790D0F-DE94-84CF-809B-480FBF74E2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4572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e225d5bac4877565ac789989603e7a7d">
            <a:extLst>
              <a:ext uri="{FF2B5EF4-FFF2-40B4-BE49-F238E27FC236}">
                <a16:creationId xmlns:a16="http://schemas.microsoft.com/office/drawing/2014/main" id="{FC0CF976-DC8A-2626-CFBC-53CD9FA05E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4572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39550ae0ba35f33117393c51fc329bca">
            <a:extLst>
              <a:ext uri="{FF2B5EF4-FFF2-40B4-BE49-F238E27FC236}">
                <a16:creationId xmlns:a16="http://schemas.microsoft.com/office/drawing/2014/main" id="{911B7C2A-BCA2-3680-4941-854C0F435B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5433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9f6a86cda6cd93b5af2749e8b7afb68c">
            <a:extLst>
              <a:ext uri="{FF2B5EF4-FFF2-40B4-BE49-F238E27FC236}">
                <a16:creationId xmlns:a16="http://schemas.microsoft.com/office/drawing/2014/main" id="{7F32C666-99CB-0E12-4B32-3114ABD627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543300"/>
            <a:ext cx="4572000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401210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6cd7b9fd7c7eb86d1abf56177f7e309">
            <a:extLst>
              <a:ext uri="{FF2B5EF4-FFF2-40B4-BE49-F238E27FC236}">
                <a16:creationId xmlns:a16="http://schemas.microsoft.com/office/drawing/2014/main" id="{151D505B-AEBA-5E6A-68AA-F55B1DCE49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457200"/>
            <a:ext cx="5081587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c814bab7126102e40a64fa87a65205d1">
            <a:extLst>
              <a:ext uri="{FF2B5EF4-FFF2-40B4-BE49-F238E27FC236}">
                <a16:creationId xmlns:a16="http://schemas.microsoft.com/office/drawing/2014/main" id="{FED7F228-0D30-2226-30EE-444B31D1FA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0083188fd34f3fc83ca54aaba707247f">
            <a:extLst>
              <a:ext uri="{FF2B5EF4-FFF2-40B4-BE49-F238E27FC236}">
                <a16:creationId xmlns:a16="http://schemas.microsoft.com/office/drawing/2014/main" id="{1A10B0F5-5D47-E04F-95E1-4D011D175C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3543300"/>
            <a:ext cx="5081587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e1c4325ed06159ff126c56fdb86de15c">
            <a:extLst>
              <a:ext uri="{FF2B5EF4-FFF2-40B4-BE49-F238E27FC236}">
                <a16:creationId xmlns:a16="http://schemas.microsoft.com/office/drawing/2014/main" id="{47BADA90-E85D-ED73-D0E2-5767FFCEE1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3543300"/>
            <a:ext cx="4303713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3119240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abf931ee5a3cef7b9a78ba5553a1936">
            <a:extLst>
              <a:ext uri="{FF2B5EF4-FFF2-40B4-BE49-F238E27FC236}">
                <a16:creationId xmlns:a16="http://schemas.microsoft.com/office/drawing/2014/main" id="{96609A53-29AC-B062-8B72-EC279C90C3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4572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e5bad697e4d970d28a929241c93ff139">
            <a:extLst>
              <a:ext uri="{FF2B5EF4-FFF2-40B4-BE49-F238E27FC236}">
                <a16:creationId xmlns:a16="http://schemas.microsoft.com/office/drawing/2014/main" id="{527C19C2-5D3A-A18D-6A4B-2E332227E3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457200"/>
            <a:ext cx="40005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785b44b7938ccfb22fb0c6e9cc384231">
            <a:extLst>
              <a:ext uri="{FF2B5EF4-FFF2-40B4-BE49-F238E27FC236}">
                <a16:creationId xmlns:a16="http://schemas.microsoft.com/office/drawing/2014/main" id="{A0B8A0E2-1154-ED58-E51B-5982B692A8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5433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a4665d6bc2e0da308aa9f9c4d4334ebc">
            <a:extLst>
              <a:ext uri="{FF2B5EF4-FFF2-40B4-BE49-F238E27FC236}">
                <a16:creationId xmlns:a16="http://schemas.microsoft.com/office/drawing/2014/main" id="{D8747DE2-7865-E226-3218-1F42CF0393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3543300"/>
            <a:ext cx="5080000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2814560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489eb1d70390e5ea0e58b44318635c8">
            <a:extLst>
              <a:ext uri="{FF2B5EF4-FFF2-40B4-BE49-F238E27FC236}">
                <a16:creationId xmlns:a16="http://schemas.microsoft.com/office/drawing/2014/main" id="{04C77AF7-5363-FCCA-6AD9-0662571D63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d2d8c8be06f59dad0a11658ee89a6a5a">
            <a:extLst>
              <a:ext uri="{FF2B5EF4-FFF2-40B4-BE49-F238E27FC236}">
                <a16:creationId xmlns:a16="http://schemas.microsoft.com/office/drawing/2014/main" id="{DCA020DC-6B66-2CC4-14EC-187D32B84B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154559138ab60d21ec525dac84809f21">
            <a:extLst>
              <a:ext uri="{FF2B5EF4-FFF2-40B4-BE49-F238E27FC236}">
                <a16:creationId xmlns:a16="http://schemas.microsoft.com/office/drawing/2014/main" id="{ADB1F455-8EAD-C040-E839-6007DBAF1D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543300"/>
            <a:ext cx="5080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5" name="图片 4" descr="d77cd64effb3f8c010b4a11974291d21">
            <a:extLst>
              <a:ext uri="{FF2B5EF4-FFF2-40B4-BE49-F238E27FC236}">
                <a16:creationId xmlns:a16="http://schemas.microsoft.com/office/drawing/2014/main" id="{77C304F0-7EDB-93D4-87AE-2CBF0B8C4B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13" y="3543300"/>
            <a:ext cx="5081587" cy="2857500"/>
          </a:xfrm>
          <a:prstGeom prst="roundRect">
            <a:avLst>
              <a:gd name="adj" fmla="val 6500"/>
            </a:avLst>
          </a:prstGeom>
        </p:spPr>
      </p:pic>
    </p:spTree>
    <p:extLst>
      <p:ext uri="{BB962C8B-B14F-4D97-AF65-F5344CB8AC3E}">
        <p14:creationId xmlns:p14="http://schemas.microsoft.com/office/powerpoint/2010/main" val="22850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heelReverse spokes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905e3f03729e79b224479d46fc4c2e0">
            <a:extLst>
              <a:ext uri="{FF2B5EF4-FFF2-40B4-BE49-F238E27FC236}">
                <a16:creationId xmlns:a16="http://schemas.microsoft.com/office/drawing/2014/main" id="{94D90164-0175-B830-E9CA-AD8DFCE10B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3" name="图片 2" descr="033941f3a9fda55b2ece1e85775ada06">
            <a:extLst>
              <a:ext uri="{FF2B5EF4-FFF2-40B4-BE49-F238E27FC236}">
                <a16:creationId xmlns:a16="http://schemas.microsoft.com/office/drawing/2014/main" id="{E7896B18-B1AC-903B-F6C9-BEEA635BD9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457200"/>
            <a:ext cx="4572000" cy="2857500"/>
          </a:xfrm>
          <a:prstGeom prst="roundRect">
            <a:avLst>
              <a:gd name="adj" fmla="val 6500"/>
            </a:avLst>
          </a:prstGeom>
        </p:spPr>
      </p:pic>
      <p:pic>
        <p:nvPicPr>
          <p:cNvPr id="4" name="图片 3" descr="1af8e30c2a234f071cff3002a1a4d244">
            <a:extLst>
              <a:ext uri="{FF2B5EF4-FFF2-40B4-BE49-F238E27FC236}">
                <a16:creationId xmlns:a16="http://schemas.microsoft.com/office/drawing/2014/main" id="{06BF8C4E-B5A9-5576-BC58-C883D2392E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3543300"/>
            <a:ext cx="5081587" cy="2857500"/>
          </a:xfrm>
          <a:prstGeom prst="roundRect">
            <a:avLst>
              <a:gd name="adj" fmla="val 6500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F3E1D8-48C3-C876-CA83-4EE527878069}"/>
              </a:ext>
            </a:extLst>
          </p:cNvPr>
          <p:cNvSpPr/>
          <p:nvPr isPhoto="1"/>
        </p:nvSpPr>
        <p:spPr>
          <a:xfrm>
            <a:off x="6210300" y="3543300"/>
            <a:ext cx="5638800" cy="28575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l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9928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</TotalTime>
  <Words>18</Words>
  <Application>Microsoft Office PowerPoint</Application>
  <PresentationFormat>宽屏</PresentationFormat>
  <Paragraphs>8</Paragraphs>
  <Slides>20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平面</vt:lpstr>
      <vt:lpstr>相册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相册</dc:title>
  <dc:creator>yu li</dc:creator>
  <cp:lastModifiedBy>yu li</cp:lastModifiedBy>
  <cp:revision>5</cp:revision>
  <dcterms:created xsi:type="dcterms:W3CDTF">2023-07-19T08:21:30Z</dcterms:created>
  <dcterms:modified xsi:type="dcterms:W3CDTF">2023-07-19T10:39:19Z</dcterms:modified>
</cp:coreProperties>
</file>